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B65B10-B09E-40BE-937A-E07EDCE54A18}" type="datetimeFigureOut">
              <a:rPr lang="en-IN" smtClean="0"/>
              <a:t>26-03-2025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B0D519-DCF3-4C5A-9BBA-94C33730203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560840" cy="2952328"/>
          </a:xfrm>
        </p:spPr>
        <p:txBody>
          <a:bodyPr>
            <a:normAutofit fontScale="90000"/>
          </a:bodyPr>
          <a:lstStyle/>
          <a:p>
            <a:r>
              <a:rPr lang="en-IN" sz="4000" b="1" i="1" dirty="0" smtClean="0">
                <a:solidFill>
                  <a:srgbClr val="0070C0"/>
                </a:solidFill>
              </a:rPr>
              <a:t>SROA Annual </a:t>
            </a:r>
            <a:r>
              <a:rPr lang="en-IN" sz="4000" b="1" i="1" dirty="0" smtClean="0">
                <a:solidFill>
                  <a:srgbClr val="0070C0"/>
                </a:solidFill>
              </a:rPr>
              <a:t>PROGRAMME</a:t>
            </a:r>
            <a:r>
              <a:rPr lang="en-IN" sz="2600" b="1" dirty="0" smtClean="0"/>
              <a:t/>
            </a:r>
            <a:br>
              <a:rPr lang="en-IN" sz="2600" b="1" dirty="0" smtClean="0"/>
            </a:br>
            <a:r>
              <a:rPr lang="en-IN" sz="2600" b="1" dirty="0"/>
              <a:t/>
            </a:r>
            <a:br>
              <a:rPr lang="en-IN" sz="2600" b="1" dirty="0"/>
            </a:b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>21st </a:t>
            </a:r>
            <a:r>
              <a:rPr lang="en-IN" sz="3100" b="1" dirty="0" err="1" smtClean="0">
                <a:solidFill>
                  <a:srgbClr val="FF0000"/>
                </a:solidFill>
                <a:latin typeface="+mn-lt"/>
              </a:rPr>
              <a:t>april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>2025 </a:t>
            </a:r>
            <a:r>
              <a:rPr lang="en-IN" sz="3100" b="1" dirty="0">
                <a:solidFill>
                  <a:srgbClr val="FF0000"/>
                </a:solidFill>
                <a:latin typeface="+mn-lt"/>
              </a:rPr>
              <a:t>( MONDAY ) 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IN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en-IN" sz="3100" b="1" dirty="0" err="1" smtClean="0">
                <a:solidFill>
                  <a:srgbClr val="008000"/>
                </a:solidFill>
                <a:latin typeface="+mn-lt"/>
              </a:rPr>
              <a:t>Dr.</a:t>
            </a:r>
            <a:r>
              <a:rPr lang="en-IN" sz="31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IN" sz="3100" b="1" dirty="0" err="1" smtClean="0">
                <a:solidFill>
                  <a:srgbClr val="008000"/>
                </a:solidFill>
                <a:latin typeface="+mn-lt"/>
              </a:rPr>
              <a:t>triguna</a:t>
            </a:r>
            <a:r>
              <a:rPr lang="en-IN" sz="31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IN" sz="3100" b="1" dirty="0" err="1" smtClean="0">
                <a:solidFill>
                  <a:srgbClr val="008000"/>
                </a:solidFill>
                <a:latin typeface="+mn-lt"/>
              </a:rPr>
              <a:t>sen</a:t>
            </a:r>
            <a:r>
              <a:rPr lang="en-IN" sz="31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IN" sz="3100" b="1" dirty="0" err="1" smtClean="0">
                <a:solidFill>
                  <a:srgbClr val="008000"/>
                </a:solidFill>
                <a:latin typeface="+mn-lt"/>
              </a:rPr>
              <a:t>bhawan</a:t>
            </a:r>
            <a:r>
              <a:rPr lang="en-IN" sz="3100" b="1" dirty="0" smtClean="0">
                <a:solidFill>
                  <a:srgbClr val="008000"/>
                </a:solidFill>
                <a:latin typeface="+mn-lt"/>
              </a:rPr>
              <a:t>,</a:t>
            </a:r>
            <a:r>
              <a:rPr lang="en-IN" sz="31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IN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en-IN" sz="3100" b="1" dirty="0" err="1" smtClean="0">
                <a:solidFill>
                  <a:srgbClr val="FF0000"/>
                </a:solidFill>
                <a:latin typeface="+mn-lt"/>
              </a:rPr>
              <a:t>jadavpur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> university, </a:t>
            </a:r>
            <a:r>
              <a:rPr lang="en-IN" sz="3100" b="1" dirty="0" err="1" smtClean="0">
                <a:solidFill>
                  <a:srgbClr val="FF0000"/>
                </a:solidFill>
                <a:latin typeface="+mn-lt"/>
              </a:rPr>
              <a:t>kolkata</a:t>
            </a: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IN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en-IN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IN" sz="3100" b="1" dirty="0">
                <a:solidFill>
                  <a:srgbClr val="FF0000"/>
                </a:solidFill>
                <a:latin typeface="+mn-lt"/>
              </a:rPr>
            </a:br>
            <a:r>
              <a:rPr lang="en-IN" sz="3100" b="1" dirty="0" smtClean="0">
                <a:solidFill>
                  <a:srgbClr val="FF0000"/>
                </a:solidFill>
                <a:latin typeface="+mn-lt"/>
              </a:rPr>
              <a:t>time : 4pm to 8pm</a:t>
            </a:r>
            <a:endParaRPr lang="en-IN" sz="31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4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SROA Annual PROGRAMME  21st april, 2025 ( MONDAY )  Dr. triguna sen bhawan,  jadavpur university, kolkata  time : 4pm to 8pm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SROA Annual Picnic  10th. Feb '24 ( MONDAY )  ECO URBAN Village, New Town</dc:title>
  <dc:creator>Souptik</dc:creator>
  <cp:lastModifiedBy>Souptik</cp:lastModifiedBy>
  <cp:revision>6</cp:revision>
  <dcterms:created xsi:type="dcterms:W3CDTF">2024-12-23T13:46:45Z</dcterms:created>
  <dcterms:modified xsi:type="dcterms:W3CDTF">2025-03-26T14:37:13Z</dcterms:modified>
</cp:coreProperties>
</file>