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E698-FCE7-4911-90A5-85C3DB301C05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06502-3B8C-4718-8DDD-3CBB8609ECA0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E698-FCE7-4911-90A5-85C3DB301C05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06502-3B8C-4718-8DDD-3CBB8609ECA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E698-FCE7-4911-90A5-85C3DB301C05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06502-3B8C-4718-8DDD-3CBB8609ECA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E698-FCE7-4911-90A5-85C3DB301C05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06502-3B8C-4718-8DDD-3CBB8609ECA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E698-FCE7-4911-90A5-85C3DB301C05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06502-3B8C-4718-8DDD-3CBB8609ECA0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E698-FCE7-4911-90A5-85C3DB301C05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06502-3B8C-4718-8DDD-3CBB8609ECA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E698-FCE7-4911-90A5-85C3DB301C05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06502-3B8C-4718-8DDD-3CBB8609ECA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E698-FCE7-4911-90A5-85C3DB301C05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06502-3B8C-4718-8DDD-3CBB8609ECA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E698-FCE7-4911-90A5-85C3DB301C05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06502-3B8C-4718-8DDD-3CBB8609ECA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E698-FCE7-4911-90A5-85C3DB301C05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06502-3B8C-4718-8DDD-3CBB8609ECA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E698-FCE7-4911-90A5-85C3DB301C05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5506502-3B8C-4718-8DDD-3CBB8609ECA0}" type="slidenum">
              <a:rPr lang="en-IN" smtClean="0"/>
              <a:t>‹#›</a:t>
            </a:fld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DD5E698-FCE7-4911-90A5-85C3DB301C05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5506502-3B8C-4718-8DDD-3CBB8609ECA0}" type="slidenum">
              <a:rPr lang="en-IN" smtClean="0"/>
              <a:t>‹#›</a:t>
            </a:fld>
            <a:endParaRPr lang="en-IN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roa.kolkata@gmail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620688"/>
            <a:ext cx="8280920" cy="792088"/>
          </a:xfrm>
        </p:spPr>
        <p:txBody>
          <a:bodyPr>
            <a:normAutofit/>
          </a:bodyPr>
          <a:lstStyle/>
          <a:p>
            <a:pPr algn="ctr"/>
            <a:r>
              <a:rPr lang="en-IN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SROA  </a:t>
            </a:r>
            <a:r>
              <a:rPr lang="en-I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ORGANISED ANNUAL</a:t>
            </a:r>
            <a:r>
              <a:rPr lang="en-IN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EXCURSION</a:t>
            </a:r>
            <a:r>
              <a:rPr lang="en-IN" sz="3600" dirty="0">
                <a:effectLst/>
              </a:rPr>
              <a:t> </a:t>
            </a:r>
            <a:endParaRPr lang="en-IN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1772816"/>
            <a:ext cx="8640960" cy="4104456"/>
          </a:xfrm>
        </p:spPr>
        <p:txBody>
          <a:bodyPr>
            <a:noAutofit/>
          </a:bodyPr>
          <a:lstStyle/>
          <a:p>
            <a:pPr algn="just"/>
            <a:r>
              <a:rPr lang="en-IN" sz="2800" dirty="0" smtClean="0"/>
              <a:t>“</a:t>
            </a:r>
            <a:r>
              <a:rPr lang="en-IN" sz="2800" b="1" dirty="0" smtClean="0"/>
              <a:t>JHANDI &amp; RISHIKHOLA, North Bengal”</a:t>
            </a:r>
            <a:endParaRPr lang="en-IN" sz="2800" dirty="0" smtClean="0"/>
          </a:p>
          <a:p>
            <a:pPr algn="just">
              <a:lnSpc>
                <a:spcPct val="170000"/>
              </a:lnSpc>
            </a:pPr>
            <a:r>
              <a:rPr lang="en-IN" sz="2800" b="1" dirty="0" smtClean="0"/>
              <a:t>SCHEDULE</a:t>
            </a:r>
            <a:r>
              <a:rPr lang="en-IN" sz="2800" b="1" dirty="0" smtClean="0"/>
              <a:t> </a:t>
            </a:r>
            <a:r>
              <a:rPr lang="en-IN" sz="2800" b="1" dirty="0"/>
              <a:t>- </a:t>
            </a:r>
            <a:r>
              <a:rPr lang="en-IN" sz="2800" b="1" dirty="0">
                <a:solidFill>
                  <a:srgbClr val="FFFF00"/>
                </a:solidFill>
              </a:rPr>
              <a:t> </a:t>
            </a:r>
            <a:r>
              <a:rPr lang="en-IN" sz="2800" b="1" dirty="0" smtClean="0">
                <a:solidFill>
                  <a:srgbClr val="FFFF00"/>
                </a:solidFill>
                <a:latin typeface="+mj-lt"/>
              </a:rPr>
              <a:t>7</a:t>
            </a:r>
            <a:r>
              <a:rPr lang="en-IN" sz="2800" b="1" baseline="30000" dirty="0" smtClean="0">
                <a:solidFill>
                  <a:srgbClr val="FFFF00"/>
                </a:solidFill>
                <a:latin typeface="+mj-lt"/>
              </a:rPr>
              <a:t>th</a:t>
            </a:r>
            <a:r>
              <a:rPr lang="en-IN" sz="2800" b="1" dirty="0" smtClean="0">
                <a:solidFill>
                  <a:srgbClr val="FFFF00"/>
                </a:solidFill>
                <a:latin typeface="+mj-lt"/>
              </a:rPr>
              <a:t> November to 12</a:t>
            </a:r>
            <a:r>
              <a:rPr lang="en-IN" sz="2800" b="1" baseline="30000" dirty="0" smtClean="0">
                <a:solidFill>
                  <a:srgbClr val="FFFF00"/>
                </a:solidFill>
                <a:latin typeface="+mj-lt"/>
              </a:rPr>
              <a:t>th</a:t>
            </a:r>
            <a:r>
              <a:rPr lang="en-IN" sz="2800" b="1" dirty="0" smtClean="0">
                <a:solidFill>
                  <a:srgbClr val="FFFF00"/>
                </a:solidFill>
                <a:latin typeface="+mj-lt"/>
              </a:rPr>
              <a:t> November,</a:t>
            </a:r>
            <a:r>
              <a:rPr lang="en-IN" sz="2800" b="1" dirty="0" smtClean="0">
                <a:solidFill>
                  <a:srgbClr val="FFFF00"/>
                </a:solidFill>
              </a:rPr>
              <a:t> </a:t>
            </a:r>
            <a:r>
              <a:rPr lang="en-IN" sz="2800" b="1" dirty="0">
                <a:solidFill>
                  <a:srgbClr val="FFFF00"/>
                </a:solidFill>
              </a:rPr>
              <a:t> </a:t>
            </a:r>
            <a:r>
              <a:rPr lang="en-IN" sz="2800" b="1" dirty="0" smtClean="0">
                <a:solidFill>
                  <a:srgbClr val="FFFF00"/>
                </a:solidFill>
              </a:rPr>
              <a:t>2025</a:t>
            </a:r>
          </a:p>
          <a:p>
            <a:pPr algn="just"/>
            <a:r>
              <a:rPr lang="en-IN" sz="2800" b="1" dirty="0" smtClean="0"/>
              <a:t>Cost</a:t>
            </a:r>
            <a:r>
              <a:rPr lang="en-IN" sz="2800" b="1" dirty="0"/>
              <a:t>  of </a:t>
            </a:r>
            <a:r>
              <a:rPr lang="en-IN" sz="2800" b="1" dirty="0" smtClean="0"/>
              <a:t>Package :   </a:t>
            </a:r>
            <a:r>
              <a:rPr lang="en-IN" sz="2800" b="1" dirty="0">
                <a:solidFill>
                  <a:srgbClr val="FFFF00"/>
                </a:solidFill>
                <a:latin typeface="+mj-lt"/>
              </a:rPr>
              <a:t>Rupees </a:t>
            </a:r>
            <a:r>
              <a:rPr lang="en-IN" sz="2800" b="1" dirty="0" smtClean="0">
                <a:solidFill>
                  <a:srgbClr val="FFFF00"/>
                </a:solidFill>
                <a:latin typeface="+mj-lt"/>
              </a:rPr>
              <a:t>17,500</a:t>
            </a:r>
            <a:r>
              <a:rPr lang="en-IN" sz="2800" b="1" dirty="0">
                <a:solidFill>
                  <a:srgbClr val="FFFF00"/>
                </a:solidFill>
                <a:latin typeface="+mj-lt"/>
              </a:rPr>
              <a:t>/-  </a:t>
            </a:r>
            <a:r>
              <a:rPr lang="en-IN" sz="2800" b="1" dirty="0" smtClean="0">
                <a:solidFill>
                  <a:srgbClr val="FFFF00"/>
                </a:solidFill>
                <a:latin typeface="+mj-lt"/>
              </a:rPr>
              <a:t>per head</a:t>
            </a:r>
          </a:p>
          <a:p>
            <a:pPr algn="just"/>
            <a:r>
              <a:rPr lang="en-US" sz="2800" b="1" dirty="0" err="1" smtClean="0">
                <a:solidFill>
                  <a:srgbClr val="FFFF00"/>
                </a:solidFill>
                <a:latin typeface="+mj-lt"/>
              </a:rPr>
              <a:t>Accomodation</a:t>
            </a:r>
            <a:r>
              <a:rPr lang="en-US" sz="2800" b="1" dirty="0" smtClean="0">
                <a:solidFill>
                  <a:srgbClr val="FFFF00"/>
                </a:solidFill>
                <a:latin typeface="+mj-lt"/>
              </a:rPr>
              <a:t>: Twin Sharing per room</a:t>
            </a:r>
            <a:endParaRPr lang="en-IN" sz="2800" b="1" dirty="0">
              <a:solidFill>
                <a:srgbClr val="FFFF00"/>
              </a:solidFill>
              <a:latin typeface="+mj-lt"/>
            </a:endParaRPr>
          </a:p>
          <a:p>
            <a:pPr algn="just"/>
            <a:r>
              <a:rPr lang="en-IN" sz="2800" b="1" dirty="0" smtClean="0">
                <a:solidFill>
                  <a:srgbClr val="FFC000"/>
                </a:solidFill>
              </a:rPr>
              <a:t>(All inclusive </a:t>
            </a:r>
            <a:r>
              <a:rPr lang="en-IN" sz="2800" b="1" dirty="0" err="1" smtClean="0">
                <a:solidFill>
                  <a:srgbClr val="FFC000"/>
                </a:solidFill>
              </a:rPr>
              <a:t>Sealdah</a:t>
            </a:r>
            <a:r>
              <a:rPr lang="en-IN" sz="2800" b="1" dirty="0" smtClean="0">
                <a:solidFill>
                  <a:srgbClr val="FFC000"/>
                </a:solidFill>
              </a:rPr>
              <a:t> – whole tour - Howrah)</a:t>
            </a:r>
            <a:r>
              <a:rPr lang="en-IN" sz="2800" b="1" dirty="0"/>
              <a:t> </a:t>
            </a:r>
            <a:endParaRPr lang="en-IN" sz="2800" b="1" dirty="0" smtClean="0"/>
          </a:p>
          <a:p>
            <a:pPr algn="just"/>
            <a:r>
              <a:rPr lang="en-IN" sz="2800" b="1" dirty="0"/>
              <a:t>Members are requested  to confirm their participation by </a:t>
            </a:r>
            <a:r>
              <a:rPr lang="en-IN" sz="2800" b="1" dirty="0" smtClean="0"/>
              <a:t>3</a:t>
            </a:r>
            <a:r>
              <a:rPr lang="en-IN" sz="2800" b="1" baseline="30000" dirty="0" smtClean="0"/>
              <a:t>rd</a:t>
            </a:r>
            <a:r>
              <a:rPr lang="en-IN" sz="2800" b="1" dirty="0" smtClean="0"/>
              <a:t> August '25</a:t>
            </a:r>
            <a:r>
              <a:rPr lang="en-IN" sz="2800" b="1" dirty="0"/>
              <a:t> </a:t>
            </a:r>
            <a:endParaRPr lang="en-IN" sz="2800" b="1" dirty="0" smtClean="0"/>
          </a:p>
          <a:p>
            <a:pPr algn="just"/>
            <a:r>
              <a:rPr lang="en-US" sz="2800" b="1" dirty="0" smtClean="0"/>
              <a:t>For details check Email sent </a:t>
            </a:r>
            <a:r>
              <a:rPr lang="en-US" sz="2800" b="1" dirty="0" smtClean="0"/>
              <a:t>from </a:t>
            </a:r>
            <a:r>
              <a:rPr lang="en-US" sz="2800" b="1" dirty="0" smtClean="0">
                <a:hlinkClick r:id="rId2"/>
              </a:rPr>
              <a:t>sroa.kolkata@gmail.com</a:t>
            </a:r>
            <a:r>
              <a:rPr lang="en-US" sz="2800" b="1" dirty="0" smtClean="0"/>
              <a:t> and SROA </a:t>
            </a:r>
            <a:r>
              <a:rPr lang="en-US" sz="2800" b="1" dirty="0" err="1" smtClean="0"/>
              <a:t>whatsapp</a:t>
            </a:r>
            <a:r>
              <a:rPr lang="en-US" sz="2800" b="1" dirty="0" smtClean="0"/>
              <a:t>.</a:t>
            </a:r>
            <a:endParaRPr lang="en-IN" sz="2800" b="1" dirty="0"/>
          </a:p>
        </p:txBody>
      </p:sp>
    </p:spTree>
    <p:extLst>
      <p:ext uri="{BB962C8B-B14F-4D97-AF65-F5344CB8AC3E}">
        <p14:creationId xmlns:p14="http://schemas.microsoft.com/office/powerpoint/2010/main" val="1195570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</TotalTime>
  <Words>11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SROA  ORGANISED ANNUAL  EXCURSION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Souptik</dc:creator>
  <cp:lastModifiedBy>Souptik</cp:lastModifiedBy>
  <cp:revision>6</cp:revision>
  <dcterms:created xsi:type="dcterms:W3CDTF">2024-12-24T06:39:45Z</dcterms:created>
  <dcterms:modified xsi:type="dcterms:W3CDTF">2025-07-26T07:19:59Z</dcterms:modified>
</cp:coreProperties>
</file>